
<file path=[Content_Types].xml><?xml version="1.0" encoding="utf-8"?>
<Types xmlns="http://schemas.openxmlformats.org/package/2006/content-types"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slides/slide69.xml" ContentType="application/vnd.openxmlformats-officedocument.presentationml.slide+xml"/>
  <Override PartName="/ppt/slides/slide14.xml" ContentType="application/vnd.openxmlformats-officedocument.presentationml.slide+xml"/>
  <Override PartName="/ppt/slides/slide62.xml" ContentType="application/vnd.openxmlformats-officedocument.presentationml.slide+xml"/>
  <Override PartName="/ppt/slides/slide78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68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77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75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74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slides/slide47.xml" ContentType="application/vnd.openxmlformats-officedocument.presentationml.slide+xml"/>
  <Override PartName="/ppt/slides/slide73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71.xml" ContentType="application/vnd.openxmlformats-officedocument.presentationml.slide+xml"/>
  <Override PartName="/ppt/slides/slide3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79.xml" ContentType="application/vnd.openxmlformats-officedocument.presentationml.slide+xml"/>
  <Override PartName="/ppt/slides/slide46.xml" ContentType="application/vnd.openxmlformats-officedocument.presentationml.slide+xml"/>
  <Override PartName="/ppt/slides/slide72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s/slide70.xml" ContentType="application/vnd.openxmlformats-officedocument.presentationml.slide+xml"/>
  <Override PartName="/ppt/slides/slide31.xml" ContentType="application/vnd.openxmlformats-officedocument.presentationml.slide+xml"/>
  <Override PartName="/ppt/slideLayouts/slideLayout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318" r:id="rId3"/>
    <p:sldId id="309" r:id="rId4"/>
    <p:sldId id="319" r:id="rId5"/>
    <p:sldId id="326" r:id="rId6"/>
    <p:sldId id="320" r:id="rId7"/>
    <p:sldId id="310" r:id="rId8"/>
    <p:sldId id="327" r:id="rId9"/>
    <p:sldId id="322" r:id="rId10"/>
    <p:sldId id="321" r:id="rId11"/>
    <p:sldId id="328" r:id="rId12"/>
    <p:sldId id="311" r:id="rId13"/>
    <p:sldId id="323" r:id="rId14"/>
    <p:sldId id="349" r:id="rId15"/>
    <p:sldId id="312" r:id="rId16"/>
    <p:sldId id="329" r:id="rId17"/>
    <p:sldId id="324" r:id="rId18"/>
    <p:sldId id="313" r:id="rId19"/>
    <p:sldId id="330" r:id="rId20"/>
    <p:sldId id="325" r:id="rId21"/>
    <p:sldId id="314" r:id="rId22"/>
    <p:sldId id="331" r:id="rId23"/>
    <p:sldId id="315" r:id="rId24"/>
    <p:sldId id="287" r:id="rId25"/>
    <p:sldId id="350" r:id="rId26"/>
    <p:sldId id="316" r:id="rId27"/>
    <p:sldId id="332" r:id="rId28"/>
    <p:sldId id="286" r:id="rId29"/>
    <p:sldId id="317" r:id="rId30"/>
    <p:sldId id="351" r:id="rId31"/>
    <p:sldId id="257" r:id="rId32"/>
    <p:sldId id="333" r:id="rId33"/>
    <p:sldId id="258" r:id="rId34"/>
    <p:sldId id="285" r:id="rId35"/>
    <p:sldId id="334" r:id="rId36"/>
    <p:sldId id="259" r:id="rId37"/>
    <p:sldId id="294" r:id="rId38"/>
    <p:sldId id="348" r:id="rId39"/>
    <p:sldId id="260" r:id="rId40"/>
    <p:sldId id="335" r:id="rId41"/>
    <p:sldId id="291" r:id="rId42"/>
    <p:sldId id="282" r:id="rId43"/>
    <p:sldId id="336" r:id="rId44"/>
    <p:sldId id="261" r:id="rId45"/>
    <p:sldId id="262" r:id="rId46"/>
    <p:sldId id="337" r:id="rId47"/>
    <p:sldId id="283" r:id="rId48"/>
    <p:sldId id="266" r:id="rId49"/>
    <p:sldId id="338" r:id="rId50"/>
    <p:sldId id="263" r:id="rId51"/>
    <p:sldId id="264" r:id="rId52"/>
    <p:sldId id="347" r:id="rId53"/>
    <p:sldId id="281" r:id="rId54"/>
    <p:sldId id="339" r:id="rId55"/>
    <p:sldId id="292" r:id="rId56"/>
    <p:sldId id="265" r:id="rId57"/>
    <p:sldId id="346" r:id="rId58"/>
    <p:sldId id="284" r:id="rId59"/>
    <p:sldId id="340" r:id="rId60"/>
    <p:sldId id="293" r:id="rId61"/>
    <p:sldId id="269" r:id="rId62"/>
    <p:sldId id="341" r:id="rId63"/>
    <p:sldId id="290" r:id="rId64"/>
    <p:sldId id="267" r:id="rId65"/>
    <p:sldId id="289" r:id="rId66"/>
    <p:sldId id="342" r:id="rId67"/>
    <p:sldId id="268" r:id="rId68"/>
    <p:sldId id="288" r:id="rId69"/>
    <p:sldId id="343" r:id="rId70"/>
    <p:sldId id="270" r:id="rId71"/>
    <p:sldId id="271" r:id="rId72"/>
    <p:sldId id="344" r:id="rId73"/>
    <p:sldId id="295" r:id="rId74"/>
    <p:sldId id="296" r:id="rId75"/>
    <p:sldId id="345" r:id="rId76"/>
    <p:sldId id="305" r:id="rId77"/>
    <p:sldId id="306" r:id="rId78"/>
    <p:sldId id="307" r:id="rId79"/>
    <p:sldId id="308" r:id="rId8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printerSettings" Target="printerSettings/printerSettings1.bin"/><Relationship Id="rId82" Type="http://schemas.openxmlformats.org/officeDocument/2006/relationships/presProps" Target="presProps.xml"/><Relationship Id="rId83" Type="http://schemas.openxmlformats.org/officeDocument/2006/relationships/viewProps" Target="viewProps.xml"/><Relationship Id="rId84" Type="http://schemas.openxmlformats.org/officeDocument/2006/relationships/theme" Target="theme/theme1.xml"/><Relationship Id="rId85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6D60D-4167-7349-87AB-FBB4F61B848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763C4-8BCE-8A47-A398-530EACCF2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793" r="-1479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112" r="-1511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604" r="-1760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21" r="-1662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358" r="-1635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132" r="-1413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338" r="-1533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870" r="-1587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704" r="-1670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12" r="-1851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7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647" r="-1564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791" r="-1579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661" r="-1566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524" r="-1652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661" r="-1566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746" r="-1774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54" r="-1665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10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439" r="-1543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486" r="-174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56" r="-1705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123" r="-1812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403" r="-1940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448" r="-1844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469" r="-1346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294" r="-1429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736" r="-1973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813" r="-1381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88" r="-1668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940" r="-1494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5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  <a:endParaRPr lang="en-US" sz="250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100" r="-1310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910" r="-1691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60" r="-1526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89" r="-1668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000" r="-1800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282" r="-1628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56" r="-1705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539" r="-1953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210" r="-1621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32" r="-1723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smtClean="0">
                <a:latin typeface="Century Gothic"/>
                <a:cs typeface="Century Gothic"/>
              </a:rPr>
              <a:t>70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589" r="-1658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888" r="-15888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03" r="-1700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784" r="-1578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439" r="-15439"/>
          <a:stretch>
            <a:fillRect/>
          </a:stretch>
        </p:blipFill>
        <p:spPr/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409" r="-15409"/>
          <a:stretch>
            <a:fillRect/>
          </a:stretch>
        </p:blipFill>
        <p:spPr/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977" r="-16977"/>
          <a:stretch>
            <a:fillRect/>
          </a:stretch>
        </p:blipFill>
        <p:spPr/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91" r="-1799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101</Words>
  <Application>Microsoft Macintosh PowerPoint</Application>
  <PresentationFormat>On-screen Show (4:3)</PresentationFormat>
  <Paragraphs>26</Paragraphs>
  <Slides>79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</vt:vector>
  </TitlesOfParts>
  <Company>School District 2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Julie.L.Roy</dc:creator>
  <cp:lastModifiedBy>District 2 - RMS Sean Terry</cp:lastModifiedBy>
  <cp:revision>3</cp:revision>
  <dcterms:created xsi:type="dcterms:W3CDTF">2010-11-19T12:31:23Z</dcterms:created>
  <dcterms:modified xsi:type="dcterms:W3CDTF">2010-11-19T12:31:41Z</dcterms:modified>
</cp:coreProperties>
</file>